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9" r:id="rId2"/>
  </p:sldIdLst>
  <p:sldSz cx="21383625" cy="30275213"/>
  <p:notesSz cx="6811963" cy="99425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E60"/>
    <a:srgbClr val="102F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826"/>
    <p:restoredTop sz="94663"/>
  </p:normalViewPr>
  <p:slideViewPr>
    <p:cSldViewPr snapToGrid="0" snapToObjects="1">
      <p:cViewPr>
        <p:scale>
          <a:sx n="60" d="100"/>
          <a:sy n="60" d="100"/>
        </p:scale>
        <p:origin x="1865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95" d="100"/>
          <a:sy n="95" d="100"/>
        </p:scale>
        <p:origin x="4042" y="5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0B60F868-7CFE-4736-BE55-0C5DB047E97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851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1153E9C-6DCE-45A0-97BC-DEFD2E5EA9A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8536" y="0"/>
            <a:ext cx="2951851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A1005C-068B-4127-9021-1C1E1C4030C1}" type="datetimeFigureOut">
              <a:rPr lang="de-AT" smtClean="0"/>
              <a:t>24.09.2024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C8886DF-B952-4E2E-B586-570BE20F9E6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43662"/>
            <a:ext cx="2951851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8716A24-8F72-498D-8D7B-A635D51C832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8536" y="9443662"/>
            <a:ext cx="2951851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8AB895-F48E-47BA-98D8-6E5A1F498A1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704635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851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8536" y="0"/>
            <a:ext cx="2951851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3006EF-E386-AA46-8431-D0C6E71E0872}" type="datetimeFigureOut">
              <a:rPr lang="de-DE" smtClean="0"/>
              <a:t>24.09.2024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220913" y="1243013"/>
            <a:ext cx="23701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1197" y="4784835"/>
            <a:ext cx="5449570" cy="3914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51851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8536" y="9443662"/>
            <a:ext cx="2951851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5C946A-05C5-4A43-9969-DCD59013341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52851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479578" rtl="0" eaLnBrk="1" latinLnBrk="0" hangingPunct="1">
      <a:defRPr sz="3254" kern="1200">
        <a:solidFill>
          <a:schemeClr val="tx1"/>
        </a:solidFill>
        <a:latin typeface="+mn-lt"/>
        <a:ea typeface="+mn-ea"/>
        <a:cs typeface="+mn-cs"/>
      </a:defRPr>
    </a:lvl1pPr>
    <a:lvl2pPr marL="1239789" algn="l" defTabSz="2479578" rtl="0" eaLnBrk="1" latinLnBrk="0" hangingPunct="1">
      <a:defRPr sz="3254" kern="1200">
        <a:solidFill>
          <a:schemeClr val="tx1"/>
        </a:solidFill>
        <a:latin typeface="+mn-lt"/>
        <a:ea typeface="+mn-ea"/>
        <a:cs typeface="+mn-cs"/>
      </a:defRPr>
    </a:lvl2pPr>
    <a:lvl3pPr marL="2479578" algn="l" defTabSz="2479578" rtl="0" eaLnBrk="1" latinLnBrk="0" hangingPunct="1">
      <a:defRPr sz="3254" kern="1200">
        <a:solidFill>
          <a:schemeClr val="tx1"/>
        </a:solidFill>
        <a:latin typeface="+mn-lt"/>
        <a:ea typeface="+mn-ea"/>
        <a:cs typeface="+mn-cs"/>
      </a:defRPr>
    </a:lvl3pPr>
    <a:lvl4pPr marL="3719368" algn="l" defTabSz="2479578" rtl="0" eaLnBrk="1" latinLnBrk="0" hangingPunct="1">
      <a:defRPr sz="3254" kern="1200">
        <a:solidFill>
          <a:schemeClr val="tx1"/>
        </a:solidFill>
        <a:latin typeface="+mn-lt"/>
        <a:ea typeface="+mn-ea"/>
        <a:cs typeface="+mn-cs"/>
      </a:defRPr>
    </a:lvl4pPr>
    <a:lvl5pPr marL="4959157" algn="l" defTabSz="2479578" rtl="0" eaLnBrk="1" latinLnBrk="0" hangingPunct="1">
      <a:defRPr sz="3254" kern="1200">
        <a:solidFill>
          <a:schemeClr val="tx1"/>
        </a:solidFill>
        <a:latin typeface="+mn-lt"/>
        <a:ea typeface="+mn-ea"/>
        <a:cs typeface="+mn-cs"/>
      </a:defRPr>
    </a:lvl5pPr>
    <a:lvl6pPr marL="6198946" algn="l" defTabSz="2479578" rtl="0" eaLnBrk="1" latinLnBrk="0" hangingPunct="1">
      <a:defRPr sz="3254" kern="1200">
        <a:solidFill>
          <a:schemeClr val="tx1"/>
        </a:solidFill>
        <a:latin typeface="+mn-lt"/>
        <a:ea typeface="+mn-ea"/>
        <a:cs typeface="+mn-cs"/>
      </a:defRPr>
    </a:lvl6pPr>
    <a:lvl7pPr marL="7438735" algn="l" defTabSz="2479578" rtl="0" eaLnBrk="1" latinLnBrk="0" hangingPunct="1">
      <a:defRPr sz="3254" kern="1200">
        <a:solidFill>
          <a:schemeClr val="tx1"/>
        </a:solidFill>
        <a:latin typeface="+mn-lt"/>
        <a:ea typeface="+mn-ea"/>
        <a:cs typeface="+mn-cs"/>
      </a:defRPr>
    </a:lvl7pPr>
    <a:lvl8pPr marL="8678525" algn="l" defTabSz="2479578" rtl="0" eaLnBrk="1" latinLnBrk="0" hangingPunct="1">
      <a:defRPr sz="3254" kern="1200">
        <a:solidFill>
          <a:schemeClr val="tx1"/>
        </a:solidFill>
        <a:latin typeface="+mn-lt"/>
        <a:ea typeface="+mn-ea"/>
        <a:cs typeface="+mn-cs"/>
      </a:defRPr>
    </a:lvl8pPr>
    <a:lvl9pPr marL="9918314" algn="l" defTabSz="2479578" rtl="0" eaLnBrk="1" latinLnBrk="0" hangingPunct="1">
      <a:defRPr sz="325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3772" y="4954765"/>
            <a:ext cx="18176081" cy="10540259"/>
          </a:xfrm>
        </p:spPr>
        <p:txBody>
          <a:bodyPr anchor="b"/>
          <a:lstStyle>
            <a:lvl1pPr algn="ctr">
              <a:defRPr sz="14031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2953" y="15901497"/>
            <a:ext cx="16037719" cy="7309499"/>
          </a:xfrm>
        </p:spPr>
        <p:txBody>
          <a:bodyPr/>
          <a:lstStyle>
            <a:lvl1pPr marL="0" indent="0" algn="ctr">
              <a:buNone/>
              <a:defRPr sz="5612"/>
            </a:lvl1pPr>
            <a:lvl2pPr marL="1069162" indent="0" algn="ctr">
              <a:buNone/>
              <a:defRPr sz="4677"/>
            </a:lvl2pPr>
            <a:lvl3pPr marL="2138324" indent="0" algn="ctr">
              <a:buNone/>
              <a:defRPr sz="4209"/>
            </a:lvl3pPr>
            <a:lvl4pPr marL="3207487" indent="0" algn="ctr">
              <a:buNone/>
              <a:defRPr sz="3742"/>
            </a:lvl4pPr>
            <a:lvl5pPr marL="4276649" indent="0" algn="ctr">
              <a:buNone/>
              <a:defRPr sz="3742"/>
            </a:lvl5pPr>
            <a:lvl6pPr marL="5345811" indent="0" algn="ctr">
              <a:buNone/>
              <a:defRPr sz="3742"/>
            </a:lvl6pPr>
            <a:lvl7pPr marL="6414973" indent="0" algn="ctr">
              <a:buNone/>
              <a:defRPr sz="3742"/>
            </a:lvl7pPr>
            <a:lvl8pPr marL="7484135" indent="0" algn="ctr">
              <a:buNone/>
              <a:defRPr sz="3742"/>
            </a:lvl8pPr>
            <a:lvl9pPr marL="8553298" indent="0" algn="ctr">
              <a:buNone/>
              <a:defRPr sz="3742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19A35-35EF-E740-8B5E-32A2247FD618}" type="datetimeFigureOut">
              <a:rPr lang="de-DE" smtClean="0"/>
              <a:t>24.09.2024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534EF-0C0B-5A41-ADE0-98B3FB6E04B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7629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96240" y="524624"/>
            <a:ext cx="16672560" cy="921600"/>
          </a:xfrm>
        </p:spPr>
        <p:txBody>
          <a:bodyPr>
            <a:noAutofit/>
          </a:bodyPr>
          <a:lstStyle>
            <a:lvl1pPr algn="l">
              <a:defRPr sz="5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Projektbezeichnung</a:t>
            </a:r>
            <a:endParaRPr lang="en-US" dirty="0"/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53CD8B0D-715C-4E70-80D3-5EDAA8C028DD}"/>
              </a:ext>
            </a:extLst>
          </p:cNvPr>
          <p:cNvSpPr/>
          <p:nvPr userDrawn="1"/>
        </p:nvSpPr>
        <p:spPr>
          <a:xfrm>
            <a:off x="240946" y="1813482"/>
            <a:ext cx="20901736" cy="152400"/>
          </a:xfrm>
          <a:prstGeom prst="rect">
            <a:avLst/>
          </a:prstGeom>
          <a:solidFill>
            <a:srgbClr val="002E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49868461-9E8D-410C-8532-33AAC30F924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7579098" y="414173"/>
            <a:ext cx="3521351" cy="1142501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74949C73-0645-4419-9CCF-09CF65C1CDD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43531" y="29169103"/>
            <a:ext cx="2203291" cy="714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8598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35" userDrawn="1">
          <p15:clr>
            <a:srgbClr val="FBAE40"/>
          </p15:clr>
        </p15:guide>
        <p15:guide id="2" pos="6735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8988" y="7547788"/>
            <a:ext cx="18443377" cy="12593645"/>
          </a:xfrm>
        </p:spPr>
        <p:txBody>
          <a:bodyPr anchor="b"/>
          <a:lstStyle>
            <a:lvl1pPr>
              <a:defRPr sz="14031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8988" y="20260574"/>
            <a:ext cx="18443377" cy="6622701"/>
          </a:xfrm>
        </p:spPr>
        <p:txBody>
          <a:bodyPr/>
          <a:lstStyle>
            <a:lvl1pPr marL="0" indent="0">
              <a:buNone/>
              <a:defRPr sz="5612">
                <a:solidFill>
                  <a:schemeClr val="tx1"/>
                </a:solidFill>
              </a:defRPr>
            </a:lvl1pPr>
            <a:lvl2pPr marL="1069162" indent="0">
              <a:buNone/>
              <a:defRPr sz="4677">
                <a:solidFill>
                  <a:schemeClr val="tx1">
                    <a:tint val="75000"/>
                  </a:schemeClr>
                </a:solidFill>
              </a:defRPr>
            </a:lvl2pPr>
            <a:lvl3pPr marL="2138324" indent="0">
              <a:buNone/>
              <a:defRPr sz="4209">
                <a:solidFill>
                  <a:schemeClr val="tx1">
                    <a:tint val="75000"/>
                  </a:schemeClr>
                </a:solidFill>
              </a:defRPr>
            </a:lvl3pPr>
            <a:lvl4pPr marL="3207487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4pPr>
            <a:lvl5pPr marL="4276649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5pPr>
            <a:lvl6pPr marL="5345811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6pPr>
            <a:lvl7pPr marL="6414973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7pPr>
            <a:lvl8pPr marL="7484135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8pPr>
            <a:lvl9pPr marL="8553298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
Zweite Ebene
Dritte Ebene
Vierte Ebene
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19A35-35EF-E740-8B5E-32A2247FD618}" type="datetimeFigureOut">
              <a:rPr lang="de-DE" smtClean="0"/>
              <a:t>24.09.2024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534EF-0C0B-5A41-ADE0-98B3FB6E04B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293627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70124" y="8059374"/>
            <a:ext cx="9088041" cy="19209345"/>
          </a:xfrm>
        </p:spPr>
        <p:txBody>
          <a:bodyPr/>
          <a:lstStyle/>
          <a:p>
            <a:pPr lvl="0"/>
            <a:r>
              <a:rPr lang="de-DE"/>
              <a:t>Mastertextformat bearbeiten
Zweite Ebene
Dritte Ebene
Vierte Ebene
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25460" y="8059374"/>
            <a:ext cx="9088041" cy="19209345"/>
          </a:xfrm>
        </p:spPr>
        <p:txBody>
          <a:bodyPr/>
          <a:lstStyle/>
          <a:p>
            <a:pPr lvl="0"/>
            <a:r>
              <a:rPr lang="de-DE"/>
              <a:t>Mastertextformat bearbeiten
Zweite Ebene
Dritte Ebene
Vierte Ebene
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19A35-35EF-E740-8B5E-32A2247FD618}" type="datetimeFigureOut">
              <a:rPr lang="de-DE" smtClean="0"/>
              <a:t>24.09.2024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534EF-0C0B-5A41-ADE0-98B3FB6E04B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92358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1611882"/>
            <a:ext cx="18443377" cy="5851808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2912" y="7421634"/>
            <a:ext cx="9046274" cy="3637228"/>
          </a:xfrm>
        </p:spPr>
        <p:txBody>
          <a:bodyPr anchor="b"/>
          <a:lstStyle>
            <a:lvl1pPr marL="0" indent="0">
              <a:buNone/>
              <a:defRPr sz="5612" b="1"/>
            </a:lvl1pPr>
            <a:lvl2pPr marL="1069162" indent="0">
              <a:buNone/>
              <a:defRPr sz="4677" b="1"/>
            </a:lvl2pPr>
            <a:lvl3pPr marL="2138324" indent="0">
              <a:buNone/>
              <a:defRPr sz="4209" b="1"/>
            </a:lvl3pPr>
            <a:lvl4pPr marL="3207487" indent="0">
              <a:buNone/>
              <a:defRPr sz="3742" b="1"/>
            </a:lvl4pPr>
            <a:lvl5pPr marL="4276649" indent="0">
              <a:buNone/>
              <a:defRPr sz="3742" b="1"/>
            </a:lvl5pPr>
            <a:lvl6pPr marL="5345811" indent="0">
              <a:buNone/>
              <a:defRPr sz="3742" b="1"/>
            </a:lvl6pPr>
            <a:lvl7pPr marL="6414973" indent="0">
              <a:buNone/>
              <a:defRPr sz="3742" b="1"/>
            </a:lvl7pPr>
            <a:lvl8pPr marL="7484135" indent="0">
              <a:buNone/>
              <a:defRPr sz="3742" b="1"/>
            </a:lvl8pPr>
            <a:lvl9pPr marL="8553298" indent="0">
              <a:buNone/>
              <a:defRPr sz="3742" b="1"/>
            </a:lvl9pPr>
          </a:lstStyle>
          <a:p>
            <a:pPr lvl="0"/>
            <a:r>
              <a:rPr lang="de-DE"/>
              <a:t>Mastertextformat bearbeiten
Zweite Ebene
Dritte Ebene
Vierte Ebene
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72912" y="11058863"/>
            <a:ext cx="9046274" cy="16265921"/>
          </a:xfrm>
        </p:spPr>
        <p:txBody>
          <a:bodyPr/>
          <a:lstStyle/>
          <a:p>
            <a:pPr lvl="0"/>
            <a:r>
              <a:rPr lang="de-DE"/>
              <a:t>Mastertextformat bearbeiten
Zweite Ebene
Dritte Ebene
Vierte Ebene
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825461" y="7421634"/>
            <a:ext cx="9090826" cy="3637228"/>
          </a:xfrm>
        </p:spPr>
        <p:txBody>
          <a:bodyPr anchor="b"/>
          <a:lstStyle>
            <a:lvl1pPr marL="0" indent="0">
              <a:buNone/>
              <a:defRPr sz="5612" b="1"/>
            </a:lvl1pPr>
            <a:lvl2pPr marL="1069162" indent="0">
              <a:buNone/>
              <a:defRPr sz="4677" b="1"/>
            </a:lvl2pPr>
            <a:lvl3pPr marL="2138324" indent="0">
              <a:buNone/>
              <a:defRPr sz="4209" b="1"/>
            </a:lvl3pPr>
            <a:lvl4pPr marL="3207487" indent="0">
              <a:buNone/>
              <a:defRPr sz="3742" b="1"/>
            </a:lvl4pPr>
            <a:lvl5pPr marL="4276649" indent="0">
              <a:buNone/>
              <a:defRPr sz="3742" b="1"/>
            </a:lvl5pPr>
            <a:lvl6pPr marL="5345811" indent="0">
              <a:buNone/>
              <a:defRPr sz="3742" b="1"/>
            </a:lvl6pPr>
            <a:lvl7pPr marL="6414973" indent="0">
              <a:buNone/>
              <a:defRPr sz="3742" b="1"/>
            </a:lvl7pPr>
            <a:lvl8pPr marL="7484135" indent="0">
              <a:buNone/>
              <a:defRPr sz="3742" b="1"/>
            </a:lvl8pPr>
            <a:lvl9pPr marL="8553298" indent="0">
              <a:buNone/>
              <a:defRPr sz="3742" b="1"/>
            </a:lvl9pPr>
          </a:lstStyle>
          <a:p>
            <a:pPr lvl="0"/>
            <a:r>
              <a:rPr lang="de-DE"/>
              <a:t>Mastertextformat bearbeiten
Zweite Ebene
Dritte Ebene
Vierte Ebene
Fünfte Ebene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825461" y="11058863"/>
            <a:ext cx="9090826" cy="16265921"/>
          </a:xfrm>
        </p:spPr>
        <p:txBody>
          <a:bodyPr/>
          <a:lstStyle/>
          <a:p>
            <a:pPr lvl="0"/>
            <a:r>
              <a:rPr lang="de-DE"/>
              <a:t>Mastertextformat bearbeiten
Zweite Ebene
Dritte Ebene
Vierte Ebene
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19A35-35EF-E740-8B5E-32A2247FD618}" type="datetimeFigureOut">
              <a:rPr lang="de-DE" smtClean="0"/>
              <a:t>24.09.2024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534EF-0C0B-5A41-ADE0-98B3FB6E04B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26070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19A35-35EF-E740-8B5E-32A2247FD618}" type="datetimeFigureOut">
              <a:rPr lang="de-DE" smtClean="0"/>
              <a:t>24.09.2024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534EF-0C0B-5A41-ADE0-98B3FB6E04B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85043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19A35-35EF-E740-8B5E-32A2247FD618}" type="datetimeFigureOut">
              <a:rPr lang="de-DE" smtClean="0"/>
              <a:t>24.09.2024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534EF-0C0B-5A41-ADE0-98B3FB6E04B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832389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2018348"/>
            <a:ext cx="6896776" cy="7064216"/>
          </a:xfrm>
        </p:spPr>
        <p:txBody>
          <a:bodyPr anchor="b"/>
          <a:lstStyle>
            <a:lvl1pPr>
              <a:defRPr sz="7483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0826" y="4359077"/>
            <a:ext cx="10825460" cy="21515024"/>
          </a:xfrm>
        </p:spPr>
        <p:txBody>
          <a:bodyPr/>
          <a:lstStyle>
            <a:lvl1pPr>
              <a:defRPr sz="7483"/>
            </a:lvl1pPr>
            <a:lvl2pPr>
              <a:defRPr sz="6548"/>
            </a:lvl2pPr>
            <a:lvl3pPr>
              <a:defRPr sz="5612"/>
            </a:lvl3pPr>
            <a:lvl4pPr>
              <a:defRPr sz="4677"/>
            </a:lvl4pPr>
            <a:lvl5pPr>
              <a:defRPr sz="4677"/>
            </a:lvl5pPr>
            <a:lvl6pPr>
              <a:defRPr sz="4677"/>
            </a:lvl6pPr>
            <a:lvl7pPr>
              <a:defRPr sz="4677"/>
            </a:lvl7pPr>
            <a:lvl8pPr>
              <a:defRPr sz="4677"/>
            </a:lvl8pPr>
            <a:lvl9pPr>
              <a:defRPr sz="4677"/>
            </a:lvl9pPr>
          </a:lstStyle>
          <a:p>
            <a:pPr lvl="0"/>
            <a:r>
              <a:rPr lang="de-DE"/>
              <a:t>Mastertextformat bearbeiten
Zweite Ebene
Dritte Ebene
Vierte Ebene
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2909" y="9082564"/>
            <a:ext cx="6896776" cy="16826573"/>
          </a:xfrm>
        </p:spPr>
        <p:txBody>
          <a:bodyPr/>
          <a:lstStyle>
            <a:lvl1pPr marL="0" indent="0">
              <a:buNone/>
              <a:defRPr sz="3742"/>
            </a:lvl1pPr>
            <a:lvl2pPr marL="1069162" indent="0">
              <a:buNone/>
              <a:defRPr sz="3274"/>
            </a:lvl2pPr>
            <a:lvl3pPr marL="2138324" indent="0">
              <a:buNone/>
              <a:defRPr sz="2806"/>
            </a:lvl3pPr>
            <a:lvl4pPr marL="3207487" indent="0">
              <a:buNone/>
              <a:defRPr sz="2339"/>
            </a:lvl4pPr>
            <a:lvl5pPr marL="4276649" indent="0">
              <a:buNone/>
              <a:defRPr sz="2339"/>
            </a:lvl5pPr>
            <a:lvl6pPr marL="5345811" indent="0">
              <a:buNone/>
              <a:defRPr sz="2339"/>
            </a:lvl6pPr>
            <a:lvl7pPr marL="6414973" indent="0">
              <a:buNone/>
              <a:defRPr sz="2339"/>
            </a:lvl7pPr>
            <a:lvl8pPr marL="7484135" indent="0">
              <a:buNone/>
              <a:defRPr sz="2339"/>
            </a:lvl8pPr>
            <a:lvl9pPr marL="8553298" indent="0">
              <a:buNone/>
              <a:defRPr sz="2339"/>
            </a:lvl9pPr>
          </a:lstStyle>
          <a:p>
            <a:pPr lvl="0"/>
            <a:r>
              <a:rPr lang="de-DE"/>
              <a:t>Mastertextformat bearbeiten
Zweite Ebene
Dritte Ebene
Vierte Ebene
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19A35-35EF-E740-8B5E-32A2247FD618}" type="datetimeFigureOut">
              <a:rPr lang="de-DE" smtClean="0"/>
              <a:t>24.09.2024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534EF-0C0B-5A41-ADE0-98B3FB6E04B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0920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2018348"/>
            <a:ext cx="6896776" cy="7064216"/>
          </a:xfrm>
        </p:spPr>
        <p:txBody>
          <a:bodyPr anchor="b"/>
          <a:lstStyle>
            <a:lvl1pPr>
              <a:defRPr sz="7483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090826" y="4359077"/>
            <a:ext cx="10825460" cy="21515024"/>
          </a:xfrm>
        </p:spPr>
        <p:txBody>
          <a:bodyPr anchor="t"/>
          <a:lstStyle>
            <a:lvl1pPr marL="0" indent="0">
              <a:buNone/>
              <a:defRPr sz="7483"/>
            </a:lvl1pPr>
            <a:lvl2pPr marL="1069162" indent="0">
              <a:buNone/>
              <a:defRPr sz="6548"/>
            </a:lvl2pPr>
            <a:lvl3pPr marL="2138324" indent="0">
              <a:buNone/>
              <a:defRPr sz="5612"/>
            </a:lvl3pPr>
            <a:lvl4pPr marL="3207487" indent="0">
              <a:buNone/>
              <a:defRPr sz="4677"/>
            </a:lvl4pPr>
            <a:lvl5pPr marL="4276649" indent="0">
              <a:buNone/>
              <a:defRPr sz="4677"/>
            </a:lvl5pPr>
            <a:lvl6pPr marL="5345811" indent="0">
              <a:buNone/>
              <a:defRPr sz="4677"/>
            </a:lvl6pPr>
            <a:lvl7pPr marL="6414973" indent="0">
              <a:buNone/>
              <a:defRPr sz="4677"/>
            </a:lvl7pPr>
            <a:lvl8pPr marL="7484135" indent="0">
              <a:buNone/>
              <a:defRPr sz="4677"/>
            </a:lvl8pPr>
            <a:lvl9pPr marL="8553298" indent="0">
              <a:buNone/>
              <a:defRPr sz="4677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2909" y="9082564"/>
            <a:ext cx="6896776" cy="16826573"/>
          </a:xfrm>
        </p:spPr>
        <p:txBody>
          <a:bodyPr/>
          <a:lstStyle>
            <a:lvl1pPr marL="0" indent="0">
              <a:buNone/>
              <a:defRPr sz="3742"/>
            </a:lvl1pPr>
            <a:lvl2pPr marL="1069162" indent="0">
              <a:buNone/>
              <a:defRPr sz="3274"/>
            </a:lvl2pPr>
            <a:lvl3pPr marL="2138324" indent="0">
              <a:buNone/>
              <a:defRPr sz="2806"/>
            </a:lvl3pPr>
            <a:lvl4pPr marL="3207487" indent="0">
              <a:buNone/>
              <a:defRPr sz="2339"/>
            </a:lvl4pPr>
            <a:lvl5pPr marL="4276649" indent="0">
              <a:buNone/>
              <a:defRPr sz="2339"/>
            </a:lvl5pPr>
            <a:lvl6pPr marL="5345811" indent="0">
              <a:buNone/>
              <a:defRPr sz="2339"/>
            </a:lvl6pPr>
            <a:lvl7pPr marL="6414973" indent="0">
              <a:buNone/>
              <a:defRPr sz="2339"/>
            </a:lvl7pPr>
            <a:lvl8pPr marL="7484135" indent="0">
              <a:buNone/>
              <a:defRPr sz="2339"/>
            </a:lvl8pPr>
            <a:lvl9pPr marL="8553298" indent="0">
              <a:buNone/>
              <a:defRPr sz="2339"/>
            </a:lvl9pPr>
          </a:lstStyle>
          <a:p>
            <a:pPr lvl="0"/>
            <a:r>
              <a:rPr lang="de-DE"/>
              <a:t>Mastertextformat bearbeiten
Zweite Ebene
Dritte Ebene
Vierte Ebene
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19A35-35EF-E740-8B5E-32A2247FD618}" type="datetimeFigureOut">
              <a:rPr lang="de-DE" smtClean="0"/>
              <a:t>24.09.2024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534EF-0C0B-5A41-ADE0-98B3FB6E04B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86128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
Zweite Ebene
Dritte Ebene
Vierte Ebene
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19A35-35EF-E740-8B5E-32A2247FD618}" type="datetimeFigureOut">
              <a:rPr lang="de-DE" smtClean="0"/>
              <a:t>24.09.2024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534EF-0C0B-5A41-ADE0-98B3FB6E04B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411107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02658" y="1611875"/>
            <a:ext cx="4610844" cy="25656844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70125" y="1611875"/>
            <a:ext cx="13565237" cy="25656844"/>
          </a:xfrm>
        </p:spPr>
        <p:txBody>
          <a:bodyPr vert="eaVert"/>
          <a:lstStyle/>
          <a:p>
            <a:pPr lvl="0"/>
            <a:r>
              <a:rPr lang="de-DE"/>
              <a:t>Mastertextformat bearbeiten
Zweite Ebene
Dritte Ebene
Vierte Ebene
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19A35-35EF-E740-8B5E-32A2247FD618}" type="datetimeFigureOut">
              <a:rPr lang="de-DE" smtClean="0"/>
              <a:t>24.09.2024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534EF-0C0B-5A41-ADE0-98B3FB6E04B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430506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70124" y="1611882"/>
            <a:ext cx="18443377" cy="58518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0124" y="8059374"/>
            <a:ext cx="18443377" cy="19209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
Zweite Ebene
Dritte Ebene
Vierte Ebene
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70124" y="28060644"/>
            <a:ext cx="4811316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F19A35-35EF-E740-8B5E-32A2247FD618}" type="datetimeFigureOut">
              <a:rPr lang="de-DE" smtClean="0"/>
              <a:t>24.09.2024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83326" y="28060644"/>
            <a:ext cx="7216973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102185" y="28060644"/>
            <a:ext cx="4811316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F534EF-0C0B-5A41-ADE0-98B3FB6E04B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7741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138324" rtl="0" eaLnBrk="1" latinLnBrk="0" hangingPunct="1">
        <a:lnSpc>
          <a:spcPct val="90000"/>
        </a:lnSpc>
        <a:spcBef>
          <a:spcPct val="0"/>
        </a:spcBef>
        <a:buNone/>
        <a:defRPr sz="1028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34581" indent="-534581" algn="l" defTabSz="2138324" rtl="0" eaLnBrk="1" latinLnBrk="0" hangingPunct="1">
        <a:lnSpc>
          <a:spcPct val="90000"/>
        </a:lnSpc>
        <a:spcBef>
          <a:spcPts val="2339"/>
        </a:spcBef>
        <a:buFont typeface="Arial" panose="020B0604020202020204" pitchFamily="34" charset="0"/>
        <a:buChar char="•"/>
        <a:defRPr sz="6548" kern="1200">
          <a:solidFill>
            <a:schemeClr val="tx1"/>
          </a:solidFill>
          <a:latin typeface="+mn-lt"/>
          <a:ea typeface="+mn-ea"/>
          <a:cs typeface="+mn-cs"/>
        </a:defRPr>
      </a:lvl1pPr>
      <a:lvl2pPr marL="1603743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5612" kern="1200">
          <a:solidFill>
            <a:schemeClr val="tx1"/>
          </a:solidFill>
          <a:latin typeface="+mn-lt"/>
          <a:ea typeface="+mn-ea"/>
          <a:cs typeface="+mn-cs"/>
        </a:defRPr>
      </a:lvl2pPr>
      <a:lvl3pPr marL="2672906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677" kern="1200">
          <a:solidFill>
            <a:schemeClr val="tx1"/>
          </a:solidFill>
          <a:latin typeface="+mn-lt"/>
          <a:ea typeface="+mn-ea"/>
          <a:cs typeface="+mn-cs"/>
        </a:defRPr>
      </a:lvl3pPr>
      <a:lvl4pPr marL="3742068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4pPr>
      <a:lvl5pPr marL="4811230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5pPr>
      <a:lvl6pPr marL="5880392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6pPr>
      <a:lvl7pPr marL="6949554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7pPr>
      <a:lvl8pPr marL="8018717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8pPr>
      <a:lvl9pPr marL="9087879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1pPr>
      <a:lvl2pPr marL="1069162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2pPr>
      <a:lvl3pPr marL="2138324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3pPr>
      <a:lvl4pPr marL="3207487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4pPr>
      <a:lvl5pPr marL="4276649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5pPr>
      <a:lvl6pPr marL="5345811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6pPr>
      <a:lvl7pPr marL="6414973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7pPr>
      <a:lvl8pPr marL="7484135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8pPr>
      <a:lvl9pPr marL="8553298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tertitel 2">
            <a:extLst>
              <a:ext uri="{FF2B5EF4-FFF2-40B4-BE49-F238E27FC236}">
                <a16:creationId xmlns:a16="http://schemas.microsoft.com/office/drawing/2014/main" id="{BCA10519-73A6-420E-9E09-7CD55D7C4B9B}"/>
              </a:ext>
            </a:extLst>
          </p:cNvPr>
          <p:cNvSpPr txBox="1">
            <a:spLocks/>
          </p:cNvSpPr>
          <p:nvPr/>
        </p:nvSpPr>
        <p:spPr>
          <a:xfrm>
            <a:off x="240200" y="15731294"/>
            <a:ext cx="20903224" cy="13274325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vert="horz" lIns="95571" tIns="47786" rIns="95571" bIns="47786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AT" sz="5403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0A95F73-7C6A-45DB-BBBA-D2716989DAFF}"/>
              </a:ext>
            </a:extLst>
          </p:cNvPr>
          <p:cNvSpPr txBox="1">
            <a:spLocks/>
          </p:cNvSpPr>
          <p:nvPr/>
        </p:nvSpPr>
        <p:spPr>
          <a:xfrm>
            <a:off x="240200" y="2162485"/>
            <a:ext cx="20903225" cy="133763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ctr" defTabSz="2138324" rtl="0" eaLnBrk="1" latinLnBrk="0" hangingPunct="1">
              <a:lnSpc>
                <a:spcPct val="90000"/>
              </a:lnSpc>
              <a:spcBef>
                <a:spcPts val="2339"/>
              </a:spcBef>
              <a:buFont typeface="Arial" panose="020B0604020202020204" pitchFamily="34" charset="0"/>
              <a:buNone/>
              <a:defRPr sz="56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69162" indent="0" algn="ctr" defTabSz="2138324" rtl="0" eaLnBrk="1" latinLnBrk="0" hangingPunct="1">
              <a:lnSpc>
                <a:spcPct val="90000"/>
              </a:lnSpc>
              <a:spcBef>
                <a:spcPts val="1169"/>
              </a:spcBef>
              <a:buFont typeface="Arial" panose="020B0604020202020204" pitchFamily="34" charset="0"/>
              <a:buNone/>
              <a:defRPr sz="46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38324" indent="0" algn="ctr" defTabSz="2138324" rtl="0" eaLnBrk="1" latinLnBrk="0" hangingPunct="1">
              <a:lnSpc>
                <a:spcPct val="90000"/>
              </a:lnSpc>
              <a:spcBef>
                <a:spcPts val="1169"/>
              </a:spcBef>
              <a:buFont typeface="Arial" panose="020B0604020202020204" pitchFamily="34" charset="0"/>
              <a:buNone/>
              <a:defRPr sz="4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07487" indent="0" algn="ctr" defTabSz="2138324" rtl="0" eaLnBrk="1" latinLnBrk="0" hangingPunct="1">
              <a:lnSpc>
                <a:spcPct val="90000"/>
              </a:lnSpc>
              <a:spcBef>
                <a:spcPts val="1169"/>
              </a:spcBef>
              <a:buFont typeface="Arial" panose="020B0604020202020204" pitchFamily="34" charset="0"/>
              <a:buNone/>
              <a:defRPr sz="374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276649" indent="0" algn="ctr" defTabSz="2138324" rtl="0" eaLnBrk="1" latinLnBrk="0" hangingPunct="1">
              <a:lnSpc>
                <a:spcPct val="90000"/>
              </a:lnSpc>
              <a:spcBef>
                <a:spcPts val="1169"/>
              </a:spcBef>
              <a:buFont typeface="Arial" panose="020B0604020202020204" pitchFamily="34" charset="0"/>
              <a:buNone/>
              <a:defRPr sz="374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345811" indent="0" algn="ctr" defTabSz="2138324" rtl="0" eaLnBrk="1" latinLnBrk="0" hangingPunct="1">
              <a:lnSpc>
                <a:spcPct val="90000"/>
              </a:lnSpc>
              <a:spcBef>
                <a:spcPts val="1169"/>
              </a:spcBef>
              <a:buFont typeface="Arial" panose="020B0604020202020204" pitchFamily="34" charset="0"/>
              <a:buNone/>
              <a:defRPr sz="374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414973" indent="0" algn="ctr" defTabSz="2138324" rtl="0" eaLnBrk="1" latinLnBrk="0" hangingPunct="1">
              <a:lnSpc>
                <a:spcPct val="90000"/>
              </a:lnSpc>
              <a:spcBef>
                <a:spcPts val="1169"/>
              </a:spcBef>
              <a:buFont typeface="Arial" panose="020B0604020202020204" pitchFamily="34" charset="0"/>
              <a:buNone/>
              <a:defRPr sz="374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484135" indent="0" algn="ctr" defTabSz="2138324" rtl="0" eaLnBrk="1" latinLnBrk="0" hangingPunct="1">
              <a:lnSpc>
                <a:spcPct val="90000"/>
              </a:lnSpc>
              <a:spcBef>
                <a:spcPts val="1169"/>
              </a:spcBef>
              <a:buFont typeface="Arial" panose="020B0604020202020204" pitchFamily="34" charset="0"/>
              <a:buNone/>
              <a:defRPr sz="374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553298" indent="0" algn="ctr" defTabSz="2138324" rtl="0" eaLnBrk="1" latinLnBrk="0" hangingPunct="1">
              <a:lnSpc>
                <a:spcPct val="90000"/>
              </a:lnSpc>
              <a:spcBef>
                <a:spcPts val="1169"/>
              </a:spcBef>
              <a:buFont typeface="Arial" panose="020B0604020202020204" pitchFamily="34" charset="0"/>
              <a:buNone/>
              <a:defRPr sz="374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AT"/>
          </a:p>
          <a:p>
            <a:endParaRPr lang="de-AT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EC82663-A5BA-49AE-887E-A7D948708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5" name="Zwölfeck 4">
            <a:extLst>
              <a:ext uri="{FF2B5EF4-FFF2-40B4-BE49-F238E27FC236}">
                <a16:creationId xmlns:a16="http://schemas.microsoft.com/office/drawing/2014/main" id="{688C545A-80C9-4AFA-ACF8-90DD5872CF0E}"/>
              </a:ext>
            </a:extLst>
          </p:cNvPr>
          <p:cNvSpPr/>
          <p:nvPr/>
        </p:nvSpPr>
        <p:spPr>
          <a:xfrm>
            <a:off x="16382270" y="642159"/>
            <a:ext cx="686530" cy="686530"/>
          </a:xfrm>
          <a:prstGeom prst="dodecagon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1</a:t>
            </a:r>
          </a:p>
        </p:txBody>
      </p:sp>
      <p:sp>
        <p:nvSpPr>
          <p:cNvPr id="10" name="Zwölfeck 9">
            <a:extLst>
              <a:ext uri="{FF2B5EF4-FFF2-40B4-BE49-F238E27FC236}">
                <a16:creationId xmlns:a16="http://schemas.microsoft.com/office/drawing/2014/main" id="{62339740-2EDD-4089-930A-F01A66EA1301}"/>
              </a:ext>
            </a:extLst>
          </p:cNvPr>
          <p:cNvSpPr/>
          <p:nvPr/>
        </p:nvSpPr>
        <p:spPr>
          <a:xfrm>
            <a:off x="20611460" y="7917019"/>
            <a:ext cx="686530" cy="686530"/>
          </a:xfrm>
          <a:prstGeom prst="dodecagon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5</a:t>
            </a:r>
          </a:p>
        </p:txBody>
      </p:sp>
      <p:sp>
        <p:nvSpPr>
          <p:cNvPr id="11" name="Zwölfeck 10">
            <a:extLst>
              <a:ext uri="{FF2B5EF4-FFF2-40B4-BE49-F238E27FC236}">
                <a16:creationId xmlns:a16="http://schemas.microsoft.com/office/drawing/2014/main" id="{9063D660-8506-4CCF-A250-3224AA3BD22E}"/>
              </a:ext>
            </a:extLst>
          </p:cNvPr>
          <p:cNvSpPr/>
          <p:nvPr/>
        </p:nvSpPr>
        <p:spPr>
          <a:xfrm>
            <a:off x="20611460" y="19459228"/>
            <a:ext cx="686530" cy="686530"/>
          </a:xfrm>
          <a:prstGeom prst="dodecagon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6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4FC8656A-1E2A-420C-B59A-3EF41A0CC61A}"/>
              </a:ext>
            </a:extLst>
          </p:cNvPr>
          <p:cNvSpPr txBox="1"/>
          <p:nvPr/>
        </p:nvSpPr>
        <p:spPr>
          <a:xfrm>
            <a:off x="359812" y="5707805"/>
            <a:ext cx="6431381" cy="7929708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txBody>
          <a:bodyPr wrap="square" lIns="180000" tIns="108000" rIns="180000" bIns="108000" rtlCol="0">
            <a:spAutoFit/>
          </a:bodyPr>
          <a:lstStyle/>
          <a:p>
            <a:pPr>
              <a:lnSpc>
                <a:spcPct val="140000"/>
              </a:lnSpc>
            </a:pP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Aenean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commodo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ligula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Aenean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massa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. Cum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sociis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natoque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penatibus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magnis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dis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parturient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montes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nascetur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ridiculus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mus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Donec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felis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ultricies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pretium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sem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massa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Donec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pede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justo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fringilla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vel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aliquet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vulputate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. In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justo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rhoncus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imperdiet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a,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venenatis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vitae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justo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Nullam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dictum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felis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pede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mollis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pretium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. Integer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Cras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dapibus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Vivamus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elementum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semper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nisi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Aenean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vulputate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eleifend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tellus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Aenean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leo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ligula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vitae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eleifend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ac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ante,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dapibus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in,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viverra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feugiat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a,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tellus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Phasellus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viverra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metus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varius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Quisque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rutrum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Aenean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imperdiet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Etiam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ultricies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nisi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vel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augue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ultricies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nisi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. Nam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dui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Etiam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rhoncus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. Maecenas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tempus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tellus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condimentum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rhoncus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sem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semper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libero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sem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neque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. Nam quam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nunc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blandit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vel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luctuspulvinar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hendrerit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id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. Maecenas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odio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et ante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tempus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Donec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vitae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sapien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B87841E4-D40A-4308-BD3D-1A70223338FC}"/>
              </a:ext>
            </a:extLst>
          </p:cNvPr>
          <p:cNvSpPr txBox="1"/>
          <p:nvPr/>
        </p:nvSpPr>
        <p:spPr>
          <a:xfrm>
            <a:off x="359812" y="2554674"/>
            <a:ext cx="6431381" cy="2961031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txBody>
          <a:bodyPr wrap="square" lIns="180000" tIns="144000" rIns="180000" bIns="144000" rtlCol="0">
            <a:spAutoFit/>
          </a:bodyPr>
          <a:lstStyle/>
          <a:p>
            <a:pPr>
              <a:lnSpc>
                <a:spcPct val="140000"/>
              </a:lnSpc>
            </a:pPr>
            <a:r>
              <a:rPr lang="de-AT" b="1" dirty="0">
                <a:latin typeface="Arial" panose="020B0604020202020204" pitchFamily="34" charset="0"/>
                <a:cs typeface="Arial" panose="020B0604020202020204" pitchFamily="34" charset="0"/>
              </a:rPr>
              <a:t>Einreicher / Firmenname: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endParaRPr lang="de-A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40000"/>
              </a:lnSpc>
            </a:pPr>
            <a:r>
              <a:rPr lang="de-AT" b="1" dirty="0">
                <a:latin typeface="Arial" panose="020B0604020202020204" pitchFamily="34" charset="0"/>
                <a:cs typeface="Arial" panose="020B0604020202020204" pitchFamily="34" charset="0"/>
              </a:rPr>
              <a:t>Ausführendes Stahlbauunternehmen: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de-AT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40000"/>
              </a:lnSpc>
            </a:pPr>
            <a:r>
              <a:rPr lang="de-AT" b="1" dirty="0">
                <a:latin typeface="Arial" panose="020B0604020202020204" pitchFamily="34" charset="0"/>
                <a:cs typeface="Arial" panose="020B0604020202020204" pitchFamily="34" charset="0"/>
              </a:rPr>
              <a:t>Projektstandort: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de-AT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40000"/>
              </a:lnSpc>
            </a:pPr>
            <a:r>
              <a:rPr lang="de-AT" b="1" dirty="0">
                <a:latin typeface="Arial" panose="020B0604020202020204" pitchFamily="34" charset="0"/>
                <a:cs typeface="Arial" panose="020B0604020202020204" pitchFamily="34" charset="0"/>
              </a:rPr>
              <a:t>Bauherr / Auftraggeber: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de-AT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40000"/>
              </a:lnSpc>
            </a:pPr>
            <a:r>
              <a:rPr lang="de-AT" b="1" dirty="0">
                <a:latin typeface="Arial" panose="020B0604020202020204" pitchFamily="34" charset="0"/>
                <a:cs typeface="Arial" panose="020B0604020202020204" pitchFamily="34" charset="0"/>
              </a:rPr>
              <a:t>Planer / Architekt: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40000"/>
              </a:lnSpc>
            </a:pPr>
            <a:r>
              <a:rPr lang="de-AT" b="1" dirty="0">
                <a:latin typeface="Arial" panose="020B0604020202020204" pitchFamily="34" charset="0"/>
                <a:cs typeface="Arial" panose="020B0604020202020204" pitchFamily="34" charset="0"/>
              </a:rPr>
              <a:t>Tragwerksplaner: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40000"/>
              </a:lnSpc>
            </a:pPr>
            <a:r>
              <a:rPr lang="de-AT" b="1" dirty="0">
                <a:latin typeface="Arial" panose="020B0604020202020204" pitchFamily="34" charset="0"/>
                <a:cs typeface="Arial" panose="020B0604020202020204" pitchFamily="34" charset="0"/>
              </a:rPr>
              <a:t>Ausführungs- und Werkstattplaner: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de-AT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Zwölfeck 8">
            <a:extLst>
              <a:ext uri="{FF2B5EF4-FFF2-40B4-BE49-F238E27FC236}">
                <a16:creationId xmlns:a16="http://schemas.microsoft.com/office/drawing/2014/main" id="{C3C74F07-25AC-410A-8CA4-B1D191D28145}"/>
              </a:ext>
            </a:extLst>
          </p:cNvPr>
          <p:cNvSpPr/>
          <p:nvPr/>
        </p:nvSpPr>
        <p:spPr>
          <a:xfrm>
            <a:off x="88199" y="5596112"/>
            <a:ext cx="686530" cy="686530"/>
          </a:xfrm>
          <a:prstGeom prst="dodecagon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3</a:t>
            </a:r>
          </a:p>
        </p:txBody>
      </p:sp>
      <p:sp>
        <p:nvSpPr>
          <p:cNvPr id="8" name="Zwölfeck 7">
            <a:extLst>
              <a:ext uri="{FF2B5EF4-FFF2-40B4-BE49-F238E27FC236}">
                <a16:creationId xmlns:a16="http://schemas.microsoft.com/office/drawing/2014/main" id="{26F3DB0A-53EA-45E0-9F67-32544C286992}"/>
              </a:ext>
            </a:extLst>
          </p:cNvPr>
          <p:cNvSpPr/>
          <p:nvPr/>
        </p:nvSpPr>
        <p:spPr>
          <a:xfrm>
            <a:off x="85635" y="2115169"/>
            <a:ext cx="686530" cy="686530"/>
          </a:xfrm>
          <a:prstGeom prst="dodecagon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2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31DD4E96-9243-2641-94B6-31850124A39C}"/>
              </a:ext>
            </a:extLst>
          </p:cNvPr>
          <p:cNvSpPr txBox="1"/>
          <p:nvPr/>
        </p:nvSpPr>
        <p:spPr>
          <a:xfrm>
            <a:off x="359812" y="14133075"/>
            <a:ext cx="6431381" cy="1147659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txBody>
          <a:bodyPr wrap="square" lIns="180000" tIns="108000" rIns="180000" bIns="1080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e-AT" sz="1400" b="1" dirty="0">
                <a:latin typeface="Arial" panose="020B0604020202020204" pitchFamily="34" charset="0"/>
                <a:cs typeface="Arial" panose="020B0604020202020204" pitchFamily="34" charset="0"/>
              </a:rPr>
              <a:t>Bildrechte: </a:t>
            </a:r>
            <a:r>
              <a:rPr lang="de-AT" sz="1400" dirty="0" err="1"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400" dirty="0" err="1"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400" dirty="0" err="1"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400" dirty="0" err="1"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4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AT" sz="1400" dirty="0" err="1"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400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400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AT" sz="1400" dirty="0" err="1">
                <a:latin typeface="Arial" panose="020B0604020202020204" pitchFamily="34" charset="0"/>
                <a:cs typeface="Arial" panose="020B0604020202020204" pitchFamily="34" charset="0"/>
              </a:rPr>
              <a:t>Aenean</a:t>
            </a: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 commodo </a:t>
            </a:r>
            <a:r>
              <a:rPr lang="de-AT" sz="1400" dirty="0" err="1">
                <a:latin typeface="Arial" panose="020B0604020202020204" pitchFamily="34" charset="0"/>
                <a:cs typeface="Arial" panose="020B0604020202020204" pitchFamily="34" charset="0"/>
              </a:rPr>
              <a:t>ligula</a:t>
            </a: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400" dirty="0" err="1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400" dirty="0" err="1"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AT" sz="1400" dirty="0" err="1">
                <a:latin typeface="Arial" panose="020B0604020202020204" pitchFamily="34" charset="0"/>
                <a:cs typeface="Arial" panose="020B0604020202020204" pitchFamily="34" charset="0"/>
              </a:rPr>
              <a:t>Aenean</a:t>
            </a: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400" dirty="0" err="1">
                <a:latin typeface="Arial" panose="020B0604020202020204" pitchFamily="34" charset="0"/>
                <a:cs typeface="Arial" panose="020B0604020202020204" pitchFamily="34" charset="0"/>
              </a:rPr>
              <a:t>massa</a:t>
            </a: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. Cum </a:t>
            </a:r>
            <a:r>
              <a:rPr lang="de-AT" sz="1400" dirty="0" err="1">
                <a:latin typeface="Arial" panose="020B0604020202020204" pitchFamily="34" charset="0"/>
                <a:cs typeface="Arial" panose="020B0604020202020204" pitchFamily="34" charset="0"/>
              </a:rPr>
              <a:t>sociis</a:t>
            </a: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400" dirty="0" err="1">
                <a:latin typeface="Arial" panose="020B0604020202020204" pitchFamily="34" charset="0"/>
                <a:cs typeface="Arial" panose="020B0604020202020204" pitchFamily="34" charset="0"/>
              </a:rPr>
              <a:t>natoque</a:t>
            </a: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400" dirty="0" err="1">
                <a:latin typeface="Arial" panose="020B0604020202020204" pitchFamily="34" charset="0"/>
                <a:cs typeface="Arial" panose="020B0604020202020204" pitchFamily="34" charset="0"/>
              </a:rPr>
              <a:t>penatibus</a:t>
            </a: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AT" sz="1400" dirty="0" err="1">
                <a:latin typeface="Arial" panose="020B0604020202020204" pitchFamily="34" charset="0"/>
                <a:cs typeface="Arial" panose="020B0604020202020204" pitchFamily="34" charset="0"/>
              </a:rPr>
              <a:t>magnis</a:t>
            </a: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400" dirty="0" err="1">
                <a:latin typeface="Arial" panose="020B0604020202020204" pitchFamily="34" charset="0"/>
                <a:cs typeface="Arial" panose="020B0604020202020204" pitchFamily="34" charset="0"/>
              </a:rPr>
              <a:t>dis</a:t>
            </a: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400" dirty="0" err="1">
                <a:latin typeface="Arial" panose="020B0604020202020204" pitchFamily="34" charset="0"/>
                <a:cs typeface="Arial" panose="020B0604020202020204" pitchFamily="34" charset="0"/>
              </a:rPr>
              <a:t>parturient</a:t>
            </a: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400" dirty="0" err="1">
                <a:latin typeface="Arial" panose="020B0604020202020204" pitchFamily="34" charset="0"/>
                <a:cs typeface="Arial" panose="020B0604020202020204" pitchFamily="34" charset="0"/>
              </a:rPr>
              <a:t>montes</a:t>
            </a: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AT" sz="1400" dirty="0" err="1">
                <a:latin typeface="Arial" panose="020B0604020202020204" pitchFamily="34" charset="0"/>
                <a:cs typeface="Arial" panose="020B0604020202020204" pitchFamily="34" charset="0"/>
              </a:rPr>
              <a:t>nascetur</a:t>
            </a: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400" dirty="0" err="1">
                <a:latin typeface="Arial" panose="020B0604020202020204" pitchFamily="34" charset="0"/>
                <a:cs typeface="Arial" panose="020B0604020202020204" pitchFamily="34" charset="0"/>
              </a:rPr>
              <a:t>ridiculus</a:t>
            </a: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400" dirty="0" err="1">
                <a:latin typeface="Arial" panose="020B0604020202020204" pitchFamily="34" charset="0"/>
                <a:cs typeface="Arial" panose="020B0604020202020204" pitchFamily="34" charset="0"/>
              </a:rPr>
              <a:t>mus</a:t>
            </a:r>
            <a:endParaRPr lang="de-AT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Zwölfeck 15">
            <a:extLst>
              <a:ext uri="{FF2B5EF4-FFF2-40B4-BE49-F238E27FC236}">
                <a16:creationId xmlns:a16="http://schemas.microsoft.com/office/drawing/2014/main" id="{C28CEB37-6B0C-974A-A03D-89245997B9A1}"/>
              </a:ext>
            </a:extLst>
          </p:cNvPr>
          <p:cNvSpPr/>
          <p:nvPr/>
        </p:nvSpPr>
        <p:spPr>
          <a:xfrm>
            <a:off x="88199" y="13940594"/>
            <a:ext cx="686530" cy="686530"/>
          </a:xfrm>
          <a:prstGeom prst="dodecagon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0794012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295</Words>
  <Application>Microsoft Office PowerPoint</Application>
  <PresentationFormat>Benutzerdefiniert</PresentationFormat>
  <Paragraphs>15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Microsoft Office-Benutzer</dc:creator>
  <cp:lastModifiedBy>Bernhard Schmidt</cp:lastModifiedBy>
  <cp:revision>36</cp:revision>
  <cp:lastPrinted>2019-01-16T15:25:20Z</cp:lastPrinted>
  <dcterms:created xsi:type="dcterms:W3CDTF">2019-01-10T13:37:54Z</dcterms:created>
  <dcterms:modified xsi:type="dcterms:W3CDTF">2024-09-24T10:13:17Z</dcterms:modified>
</cp:coreProperties>
</file>